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5921"/>
  </p:normalViewPr>
  <p:slideViewPr>
    <p:cSldViewPr snapToGrid="0">
      <p:cViewPr varScale="1">
        <p:scale>
          <a:sx n="93" d="100"/>
          <a:sy n="93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727C-7257-1294-6F60-B4B3C0D66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921" y="313887"/>
            <a:ext cx="7197726" cy="2421464"/>
          </a:xfrm>
        </p:spPr>
        <p:txBody>
          <a:bodyPr/>
          <a:lstStyle/>
          <a:p>
            <a:r>
              <a:rPr lang="en-US" dirty="0"/>
              <a:t>Charts in “r”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7F89D-DB6A-66E4-F78C-5A11D47A1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3962399" y="4340013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9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2A3E-F92F-2E21-075D-0C2D3EB0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MAP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073A0A-F2E4-527B-2BB7-B3975D5D5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5673"/>
            <a:ext cx="12183186" cy="5112327"/>
          </a:xfrm>
        </p:spPr>
      </p:pic>
    </p:spTree>
    <p:extLst>
      <p:ext uri="{BB962C8B-B14F-4D97-AF65-F5344CB8AC3E}">
        <p14:creationId xmlns:p14="http://schemas.microsoft.com/office/powerpoint/2010/main" val="8664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E8DE-7295-DA17-9CF1-B13D5534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CHART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1E57D0-2B1E-B369-7F54-88FF73472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658" y="1634836"/>
            <a:ext cx="9987342" cy="5223164"/>
          </a:xfrm>
        </p:spPr>
      </p:pic>
    </p:spTree>
    <p:extLst>
      <p:ext uri="{BB962C8B-B14F-4D97-AF65-F5344CB8AC3E}">
        <p14:creationId xmlns:p14="http://schemas.microsoft.com/office/powerpoint/2010/main" val="331294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9E04-F71E-2D03-F41A-88284242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189081-4013-9457-16E8-00B789071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04109"/>
            <a:ext cx="12192000" cy="5153891"/>
          </a:xfrm>
        </p:spPr>
      </p:pic>
    </p:spTree>
    <p:extLst>
      <p:ext uri="{BB962C8B-B14F-4D97-AF65-F5344CB8AC3E}">
        <p14:creationId xmlns:p14="http://schemas.microsoft.com/office/powerpoint/2010/main" val="7412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59F7-04D0-C0BF-0B2C-9F1D0BA9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dirty="0"/>
              <a:t>Scatterplot</a:t>
            </a:r>
          </a:p>
        </p:txBody>
      </p:sp>
      <p:pic>
        <p:nvPicPr>
          <p:cNvPr id="5" name="Content Placeholder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D27BF95D-91D4-830B-23FE-01529EDD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16" y="1030288"/>
            <a:ext cx="2593359" cy="2314573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ontent Placeholder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506D4F1-5DE3-DE7A-33F3-8D0AA8C7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360" y="2177926"/>
            <a:ext cx="2652127" cy="116693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 descr="A close-up of a math problem&#10;&#10;Description automatically generated">
            <a:extLst>
              <a:ext uri="{FF2B5EF4-FFF2-40B4-BE49-F238E27FC236}">
                <a16:creationId xmlns:a16="http://schemas.microsoft.com/office/drawing/2014/main" id="{09F6D171-02C6-1821-E275-99DC16C22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47" y="3513136"/>
            <a:ext cx="2658050" cy="584771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Content Placeholder 13" descr="A close-up of a computer code&#10;&#10;Description automatically generated">
            <a:extLst>
              <a:ext uri="{FF2B5EF4-FFF2-40B4-BE49-F238E27FC236}">
                <a16:creationId xmlns:a16="http://schemas.microsoft.com/office/drawing/2014/main" id="{DC354DCC-CEA3-B402-CE7C-0C94A1396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360" y="3513136"/>
            <a:ext cx="2658050" cy="53160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Content Placeholder 1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7491A9C5-25EC-5E1E-7F4E-A7FBD7302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716713" y="3622011"/>
            <a:ext cx="4100512" cy="688716"/>
          </a:xfrm>
        </p:spPr>
      </p:pic>
    </p:spTree>
    <p:extLst>
      <p:ext uri="{BB962C8B-B14F-4D97-AF65-F5344CB8AC3E}">
        <p14:creationId xmlns:p14="http://schemas.microsoft.com/office/powerpoint/2010/main" val="308107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0206-6622-73DB-F2D0-B73DAC6B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Density plot</a:t>
            </a:r>
          </a:p>
        </p:txBody>
      </p:sp>
      <p:pic>
        <p:nvPicPr>
          <p:cNvPr id="7" name="Content Placeholder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1BA7DA36-64B8-FC88-1F1D-42E46DB21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0800" y="3200552"/>
            <a:ext cx="5148263" cy="1739595"/>
          </a:xfrm>
        </p:spPr>
      </p:pic>
      <p:pic>
        <p:nvPicPr>
          <p:cNvPr id="5" name="Content Placeholder 4" descr="A graph showing a purple line&#10;&#10;Description automatically generated">
            <a:extLst>
              <a:ext uri="{FF2B5EF4-FFF2-40B4-BE49-F238E27FC236}">
                <a16:creationId xmlns:a16="http://schemas.microsoft.com/office/drawing/2014/main" id="{72767011-83A3-2BA3-F5E9-5D709D7B1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0" y="826746"/>
            <a:ext cx="5447070" cy="48751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264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FEE3-1DA8-26E5-B541-89E0EB18F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Bubble chart</a:t>
            </a:r>
          </a:p>
        </p:txBody>
      </p:sp>
      <p:pic>
        <p:nvPicPr>
          <p:cNvPr id="7" name="Content Placeholder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E690453-F205-33B8-F6C7-704BDF518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688" y="2771974"/>
            <a:ext cx="4003675" cy="2617389"/>
          </a:xfrm>
        </p:spPr>
      </p:pic>
      <p:pic>
        <p:nvPicPr>
          <p:cNvPr id="5" name="Content Placeholder 4" descr="A graph with numbers and a line of dots&#10;&#10;Description automatically generated">
            <a:extLst>
              <a:ext uri="{FF2B5EF4-FFF2-40B4-BE49-F238E27FC236}">
                <a16:creationId xmlns:a16="http://schemas.microsoft.com/office/drawing/2014/main" id="{6C7D2C01-61AD-FF5D-60DA-FF0D6A6E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752" y="1633500"/>
            <a:ext cx="6095593" cy="342876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86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CB1A-91CE-13C6-7CD3-493E8C5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in “python”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7C575-2082-3C3A-9600-14B2E79F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1506" y="5745481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4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D9BF-1B71-D68B-0134-01B0F7439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Scatterplot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040C25-104B-E9CA-4284-A9EB7C568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3690" y="2251075"/>
            <a:ext cx="4362482" cy="3638550"/>
          </a:xfrm>
        </p:spPr>
      </p:pic>
      <p:pic>
        <p:nvPicPr>
          <p:cNvPr id="5" name="Content Placeholder 4" descr="A graph with a dotted line&#10;&#10;Description automatically generated">
            <a:extLst>
              <a:ext uri="{FF2B5EF4-FFF2-40B4-BE49-F238E27FC236}">
                <a16:creationId xmlns:a16="http://schemas.microsoft.com/office/drawing/2014/main" id="{30EFA29E-B20E-5F20-1AD6-1DD5D2DF2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0" y="1521247"/>
            <a:ext cx="5447070" cy="34861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65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A1C8-4900-B7BB-B33E-209DAB33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Density chart</a:t>
            </a:r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54BD232-57C5-A6DC-76A9-8E3A2FF57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688" y="3289908"/>
            <a:ext cx="4003675" cy="1581522"/>
          </a:xfrm>
        </p:spPr>
      </p:pic>
      <p:pic>
        <p:nvPicPr>
          <p:cNvPr id="5" name="Content Placeholder 4" descr="A graph of birth rate&#10;&#10;Description automatically generated">
            <a:extLst>
              <a:ext uri="{FF2B5EF4-FFF2-40B4-BE49-F238E27FC236}">
                <a16:creationId xmlns:a16="http://schemas.microsoft.com/office/drawing/2014/main" id="{BBC71D27-7641-3F41-7D53-5FCF47CA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752" y="1298241"/>
            <a:ext cx="6095593" cy="409928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40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001DD-7F08-806F-54AD-22B9A0FE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Bubble chart</a:t>
            </a:r>
          </a:p>
        </p:txBody>
      </p:sp>
      <p:pic>
        <p:nvPicPr>
          <p:cNvPr id="17" name="Content Placeholder 16" descr="A screenshot of a phone&#10;&#10;Description automatically generated">
            <a:extLst>
              <a:ext uri="{FF2B5EF4-FFF2-40B4-BE49-F238E27FC236}">
                <a16:creationId xmlns:a16="http://schemas.microsoft.com/office/drawing/2014/main" id="{EC150414-DE6B-75CB-052E-7E8B0B40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967" y="116755"/>
            <a:ext cx="1570137" cy="2163972"/>
          </a:xfrm>
          <a:prstGeom prst="rect">
            <a:avLst/>
          </a:prstGeom>
        </p:spPr>
      </p:pic>
      <p:sp>
        <p:nvSpPr>
          <p:cNvPr id="36" name="Rounded Rectangle 24">
            <a:extLst>
              <a:ext uri="{FF2B5EF4-FFF2-40B4-BE49-F238E27FC236}">
                <a16:creationId xmlns:a16="http://schemas.microsoft.com/office/drawing/2014/main" id="{0BC0152F-C979-4D47-A2BE-DB351CFFA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175" y="1649453"/>
            <a:ext cx="1557955" cy="160780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B26BE2-2D40-4464-1E26-D2D97125C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918" y="1717224"/>
            <a:ext cx="670468" cy="1473558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38" name="Rounded Rectangle 26">
            <a:extLst>
              <a:ext uri="{FF2B5EF4-FFF2-40B4-BE49-F238E27FC236}">
                <a16:creationId xmlns:a16="http://schemas.microsoft.com/office/drawing/2014/main" id="{58EC500E-DAEE-446A-8A23-299487467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5845" y="1649453"/>
            <a:ext cx="1557955" cy="160780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screenshot of a phone&#10;&#10;Description automatically generated">
            <a:extLst>
              <a:ext uri="{FF2B5EF4-FFF2-40B4-BE49-F238E27FC236}">
                <a16:creationId xmlns:a16="http://schemas.microsoft.com/office/drawing/2014/main" id="{7AB2CBD1-2371-CFEF-0C88-419EE5AF3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119" y="1717224"/>
            <a:ext cx="799405" cy="1473558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40" name="Rounded Rectangle 20">
            <a:extLst>
              <a:ext uri="{FF2B5EF4-FFF2-40B4-BE49-F238E27FC236}">
                <a16:creationId xmlns:a16="http://schemas.microsoft.com/office/drawing/2014/main" id="{622FDAFD-6D3F-42B0-8715-709BD14C9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175" y="3366324"/>
            <a:ext cx="1557955" cy="160780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0F3507AE-D116-DA11-292C-C11A5E7DD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790" y="184157"/>
            <a:ext cx="935709" cy="1473558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42" name="Rounded Rectangle 22">
            <a:extLst>
              <a:ext uri="{FF2B5EF4-FFF2-40B4-BE49-F238E27FC236}">
                <a16:creationId xmlns:a16="http://schemas.microsoft.com/office/drawing/2014/main" id="{5E890CAE-EFF1-4131-83CD-4A9247D87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5845" y="3366324"/>
            <a:ext cx="1557955" cy="160780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circles&#10;&#10;Description automatically generated">
            <a:extLst>
              <a:ext uri="{FF2B5EF4-FFF2-40B4-BE49-F238E27FC236}">
                <a16:creationId xmlns:a16="http://schemas.microsoft.com/office/drawing/2014/main" id="{6DEF73BD-374E-E73E-D851-E770070B45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78" r="32129" b="2"/>
          <a:stretch/>
        </p:blipFill>
        <p:spPr>
          <a:xfrm>
            <a:off x="4811777" y="3485343"/>
            <a:ext cx="7380223" cy="337265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54C1BB96-F016-CB8A-7FE3-38852BEC9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0861" y="96602"/>
            <a:ext cx="1588858" cy="2163973"/>
          </a:xfrm>
          <a:prstGeom prst="rect">
            <a:avLst/>
          </a:prstGeom>
        </p:spPr>
      </p:pic>
      <p:pic>
        <p:nvPicPr>
          <p:cNvPr id="23" name="Picture 22" descr="A list of countries/regions with colorful dots&#10;&#10;Description automatically generated">
            <a:extLst>
              <a:ext uri="{FF2B5EF4-FFF2-40B4-BE49-F238E27FC236}">
                <a16:creationId xmlns:a16="http://schemas.microsoft.com/office/drawing/2014/main" id="{73DCDE32-417F-8B7C-D932-D2A4385B7A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859" y="176264"/>
            <a:ext cx="1557955" cy="2163972"/>
          </a:xfrm>
          <a:prstGeom prst="rect">
            <a:avLst/>
          </a:prstGeom>
        </p:spPr>
      </p:pic>
      <p:pic>
        <p:nvPicPr>
          <p:cNvPr id="26" name="Picture 25" descr="A screenshot of a phone&#10;&#10;Description automatically generated">
            <a:extLst>
              <a:ext uri="{FF2B5EF4-FFF2-40B4-BE49-F238E27FC236}">
                <a16:creationId xmlns:a16="http://schemas.microsoft.com/office/drawing/2014/main" id="{6D57C9CB-8A22-877F-CCF7-736875637D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6896" y="2390142"/>
            <a:ext cx="1557955" cy="2315441"/>
          </a:xfrm>
          <a:prstGeom prst="rect">
            <a:avLst/>
          </a:prstGeom>
        </p:spPr>
      </p:pic>
      <p:pic>
        <p:nvPicPr>
          <p:cNvPr id="30" name="Picture 29" descr="A list of countries/regions with colorful dots&#10;&#10;Description automatically generated">
            <a:extLst>
              <a:ext uri="{FF2B5EF4-FFF2-40B4-BE49-F238E27FC236}">
                <a16:creationId xmlns:a16="http://schemas.microsoft.com/office/drawing/2014/main" id="{4ABE1839-8D4C-506B-72FD-2F5D2AC84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3248" y="4814998"/>
            <a:ext cx="1929153" cy="19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0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E296-7233-D0BA-7414-7D2B1E9B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in “tableau”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D330B-1ABB-591F-4D5A-506D48BF044A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0817224" y="5745481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598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206</TotalTime>
  <Words>31</Words>
  <Application>Microsoft Macintosh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Charts in “r”</vt:lpstr>
      <vt:lpstr>Scatterplot</vt:lpstr>
      <vt:lpstr>Density plot</vt:lpstr>
      <vt:lpstr>Bubble chart</vt:lpstr>
      <vt:lpstr>Charts in “python”</vt:lpstr>
      <vt:lpstr>Scatterplot</vt:lpstr>
      <vt:lpstr>Density chart</vt:lpstr>
      <vt:lpstr>Bubble chart</vt:lpstr>
      <vt:lpstr>Charts in “tableau”</vt:lpstr>
      <vt:lpstr>DENSITY MAP</vt:lpstr>
      <vt:lpstr>BUBBLE CHART</vt:lpstr>
      <vt:lpstr>SCATTER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Charts in “r”</dc:title>
  <dc:creator>Joseph Madden</dc:creator>
  <cp:lastModifiedBy>Joseph Madden</cp:lastModifiedBy>
  <cp:revision>2</cp:revision>
  <dcterms:created xsi:type="dcterms:W3CDTF">2024-01-25T01:26:42Z</dcterms:created>
  <dcterms:modified xsi:type="dcterms:W3CDTF">2024-01-27T04:31:55Z</dcterms:modified>
</cp:coreProperties>
</file>